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Mokoto" charset="1" panose="00000000000000000000"/>
      <p:regular r:id="rId14"/>
    </p:embeddedFont>
    <p:embeddedFont>
      <p:font typeface="Helvetica World Bold" charset="1" panose="020B0800040000020004"/>
      <p:regular r:id="rId15"/>
    </p:embeddedFont>
    <p:embeddedFont>
      <p:font typeface="Helvetica World" charset="1" panose="020B0500040000020004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7.png" Type="http://schemas.openxmlformats.org/officeDocument/2006/relationships/image"/><Relationship Id="rId4" Target="../media/image8.jpeg" Type="http://schemas.openxmlformats.org/officeDocument/2006/relationships/image"/><Relationship Id="rId5" Target="../media/VAGTQ_c3u-8.mp4" Type="http://schemas.openxmlformats.org/officeDocument/2006/relationships/video"/><Relationship Id="rId6" Target="../media/VAGTQ_c3u-8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Relationship Id="rId4" Target="../media/VAGTQ2Uh4ns.mp4" Type="http://schemas.openxmlformats.org/officeDocument/2006/relationships/video"/><Relationship Id="rId5" Target="../media/VAGTQ2Uh4ns.mp4" Type="http://schemas.microsoft.com/office/2007/relationships/media"/><Relationship Id="rId6" Target="../media/image11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30284" y="3588273"/>
            <a:ext cx="10106899" cy="2178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6"/>
              </a:lnSpc>
            </a:pPr>
            <a:r>
              <a:rPr lang="en-US" sz="7527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MonoWheel</a:t>
            </a:r>
          </a:p>
          <a:p>
            <a:pPr algn="ctr">
              <a:lnSpc>
                <a:spcPts val="8506"/>
              </a:lnSpc>
            </a:pPr>
            <a:r>
              <a:rPr lang="en-US" sz="7527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robot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350817" y="5988884"/>
            <a:ext cx="9586367" cy="2937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8"/>
              </a:lnSpc>
            </a:pPr>
            <a:r>
              <a:rPr lang="en-US" b="true" sz="3234" spc="323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ROCO507Z ADVANCED ROBOT DESIGN &amp; PROTOTYPING</a:t>
            </a:r>
          </a:p>
          <a:p>
            <a:pPr algn="ctr">
              <a:lnSpc>
                <a:spcPts val="4528"/>
              </a:lnSpc>
            </a:pPr>
          </a:p>
          <a:p>
            <a:pPr algn="ctr">
              <a:lnSpc>
                <a:spcPts val="4528"/>
              </a:lnSpc>
            </a:pPr>
          </a:p>
          <a:p>
            <a:pPr algn="ctr">
              <a:lnSpc>
                <a:spcPts val="4528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575401"/>
            <a:ext cx="12129424" cy="1045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Team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80079" y="3952599"/>
            <a:ext cx="12129424" cy="3604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2465" indent="-356233" lvl="1">
              <a:lnSpc>
                <a:spcPts val="4619"/>
              </a:lnSpc>
              <a:buFont typeface="Arial"/>
              <a:buChar char="•"/>
            </a:pPr>
            <a:r>
              <a:rPr lang="en-US" b="true" sz="32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Yasas Chandrasena (10940925)</a:t>
            </a:r>
          </a:p>
          <a:p>
            <a:pPr algn="just" marL="712465" indent="-356233" lvl="1">
              <a:lnSpc>
                <a:spcPts val="4619"/>
              </a:lnSpc>
              <a:buFont typeface="Arial"/>
              <a:buChar char="•"/>
            </a:pPr>
            <a:r>
              <a:rPr lang="en-US" b="true" sz="32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Sudeera Milakshan (10948185)   </a:t>
            </a:r>
          </a:p>
          <a:p>
            <a:pPr algn="just" marL="712465" indent="-356233" lvl="1">
              <a:lnSpc>
                <a:spcPts val="4619"/>
              </a:lnSpc>
              <a:buFont typeface="Arial"/>
              <a:buChar char="•"/>
            </a:pPr>
            <a:r>
              <a:rPr lang="en-US" b="true" sz="32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Puranjana Wijayarathna (10942674)</a:t>
            </a:r>
          </a:p>
          <a:p>
            <a:pPr algn="just" marL="712465" indent="-356233" lvl="1">
              <a:lnSpc>
                <a:spcPts val="4619"/>
              </a:lnSpc>
              <a:buFont typeface="Arial"/>
              <a:buChar char="•"/>
            </a:pPr>
            <a:r>
              <a:rPr lang="en-US" b="true" sz="32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Tanvibahen Lakhani (10937718)</a:t>
            </a:r>
          </a:p>
          <a:p>
            <a:pPr algn="just" marL="712465" indent="-356233" lvl="1">
              <a:lnSpc>
                <a:spcPts val="4619"/>
              </a:lnSpc>
              <a:buFont typeface="Arial"/>
              <a:buChar char="•"/>
            </a:pPr>
            <a:r>
              <a:rPr lang="en-US" b="true" sz="32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Himeth Sanjula (10749155)</a:t>
            </a:r>
          </a:p>
          <a:p>
            <a:pPr algn="just">
              <a:lnSpc>
                <a:spcPts val="3359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222011"/>
            <a:ext cx="9287433" cy="1045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overview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876384" y="4115435"/>
            <a:ext cx="11997832" cy="1979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12" indent="-410206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 single wheel robot which is capable of;</a:t>
            </a:r>
          </a:p>
          <a:p>
            <a:pPr algn="l" marL="1640825" indent="-546942" lvl="2">
              <a:lnSpc>
                <a:spcPts val="5319"/>
              </a:lnSpc>
              <a:buFont typeface="Arial"/>
              <a:buChar char="⚬"/>
            </a:pPr>
            <a:r>
              <a:rPr lang="en-US" sz="37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Self balancing</a:t>
            </a:r>
          </a:p>
          <a:p>
            <a:pPr algn="l" marL="1640825" indent="-546942" lvl="2">
              <a:lnSpc>
                <a:spcPts val="5319"/>
              </a:lnSpc>
              <a:buFont typeface="Arial"/>
              <a:buChar char="⚬"/>
            </a:pPr>
            <a:r>
              <a:rPr lang="en-US" sz="37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Step Climbing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86544" y="2852955"/>
            <a:ext cx="6026574" cy="6405345"/>
          </a:xfrm>
          <a:custGeom>
            <a:avLst/>
            <a:gdLst/>
            <a:ahLst/>
            <a:cxnLst/>
            <a:rect r="r" b="b" t="t" l="l"/>
            <a:pathLst>
              <a:path h="6405345" w="6026574">
                <a:moveTo>
                  <a:pt x="0" y="0"/>
                </a:moveTo>
                <a:lnTo>
                  <a:pt x="6026573" y="0"/>
                </a:lnTo>
                <a:lnTo>
                  <a:pt x="6026573" y="6405345"/>
                </a:lnTo>
                <a:lnTo>
                  <a:pt x="0" y="64053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663" t="-9877" r="-24624" b="-1097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06847" y="1076325"/>
            <a:ext cx="14420635" cy="1045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conceptual design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8263" y="2774060"/>
            <a:ext cx="6117683" cy="5882154"/>
          </a:xfrm>
          <a:custGeom>
            <a:avLst/>
            <a:gdLst/>
            <a:ahLst/>
            <a:cxnLst/>
            <a:rect r="r" b="b" t="t" l="l"/>
            <a:pathLst>
              <a:path h="5882154" w="6117683">
                <a:moveTo>
                  <a:pt x="0" y="0"/>
                </a:moveTo>
                <a:lnTo>
                  <a:pt x="6117683" y="0"/>
                </a:lnTo>
                <a:lnTo>
                  <a:pt x="6117683" y="5882154"/>
                </a:lnTo>
                <a:lnTo>
                  <a:pt x="0" y="58821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537" t="0" r="-527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87446" y="2774060"/>
            <a:ext cx="4680797" cy="5882154"/>
          </a:xfrm>
          <a:custGeom>
            <a:avLst/>
            <a:gdLst/>
            <a:ahLst/>
            <a:cxnLst/>
            <a:rect r="r" b="b" t="t" l="l"/>
            <a:pathLst>
              <a:path h="5882154" w="4680797">
                <a:moveTo>
                  <a:pt x="0" y="0"/>
                </a:moveTo>
                <a:lnTo>
                  <a:pt x="4680797" y="0"/>
                </a:lnTo>
                <a:lnTo>
                  <a:pt x="4680797" y="5882154"/>
                </a:lnTo>
                <a:lnTo>
                  <a:pt x="0" y="58821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926" t="0" r="-10213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239743" y="2810583"/>
            <a:ext cx="5627969" cy="5882154"/>
          </a:xfrm>
          <a:custGeom>
            <a:avLst/>
            <a:gdLst/>
            <a:ahLst/>
            <a:cxnLst/>
            <a:rect r="r" b="b" t="t" l="l"/>
            <a:pathLst>
              <a:path h="5882154" w="5627969">
                <a:moveTo>
                  <a:pt x="0" y="0"/>
                </a:moveTo>
                <a:lnTo>
                  <a:pt x="5627969" y="0"/>
                </a:lnTo>
                <a:lnTo>
                  <a:pt x="5627969" y="5882155"/>
                </a:lnTo>
                <a:lnTo>
                  <a:pt x="0" y="58821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151" t="-12751" r="-7659" b="-566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06847" y="1076325"/>
            <a:ext cx="14420635" cy="1045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Mechanical design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2970" y="3071675"/>
            <a:ext cx="8411030" cy="5751661"/>
          </a:xfrm>
          <a:custGeom>
            <a:avLst/>
            <a:gdLst/>
            <a:ahLst/>
            <a:cxnLst/>
            <a:rect r="r" b="b" t="t" l="l"/>
            <a:pathLst>
              <a:path h="5751661" w="8411030">
                <a:moveTo>
                  <a:pt x="0" y="0"/>
                </a:moveTo>
                <a:lnTo>
                  <a:pt x="8411030" y="0"/>
                </a:lnTo>
                <a:lnTo>
                  <a:pt x="8411030" y="5751661"/>
                </a:lnTo>
                <a:lnTo>
                  <a:pt x="0" y="57516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147" t="-12673" r="-7040" b="-743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1620" r="0" b="1620"/>
          <a:stretch>
            <a:fillRect/>
          </a:stretch>
        </p:blipFill>
        <p:spPr>
          <a:xfrm flipH="false" flipV="false" rot="0">
            <a:off x="9928500" y="3071675"/>
            <a:ext cx="7330800" cy="575166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306847" y="1076325"/>
            <a:ext cx="14420635" cy="1045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Mechanical design</a:t>
            </a:r>
          </a:p>
        </p:txBody>
      </p:sp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3317" t="0" r="-3317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528331" y="2420026"/>
            <a:ext cx="5407438" cy="6356958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515635" y="2420026"/>
            <a:ext cx="5268329" cy="6356958"/>
          </a:xfrm>
          <a:custGeom>
            <a:avLst/>
            <a:gdLst/>
            <a:ahLst/>
            <a:cxnLst/>
            <a:rect r="r" b="b" t="t" l="l"/>
            <a:pathLst>
              <a:path h="6356958" w="5268329">
                <a:moveTo>
                  <a:pt x="0" y="0"/>
                </a:moveTo>
                <a:lnTo>
                  <a:pt x="5268329" y="0"/>
                </a:lnTo>
                <a:lnTo>
                  <a:pt x="526832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680135" y="2420026"/>
            <a:ext cx="5040967" cy="6356958"/>
          </a:xfrm>
          <a:custGeom>
            <a:avLst/>
            <a:gdLst/>
            <a:ahLst/>
            <a:cxnLst/>
            <a:rect r="r" b="b" t="t" l="l"/>
            <a:pathLst>
              <a:path h="6356958" w="5040967">
                <a:moveTo>
                  <a:pt x="0" y="0"/>
                </a:moveTo>
                <a:lnTo>
                  <a:pt x="5040967" y="0"/>
                </a:lnTo>
                <a:lnTo>
                  <a:pt x="504096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492" r="0" b="-149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33682" y="828942"/>
            <a:ext cx="14420635" cy="1045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alternative design</a:t>
            </a:r>
          </a:p>
        </p:txBody>
      </p:sp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09673" y="4203742"/>
            <a:ext cx="11868655" cy="1283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89"/>
              </a:lnSpc>
            </a:pPr>
            <a:r>
              <a:rPr lang="en-US" sz="884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Thank You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515306" y="5433649"/>
            <a:ext cx="11257388" cy="70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8"/>
              </a:lnSpc>
            </a:pPr>
            <a:r>
              <a:rPr lang="en-US" b="true" sz="3798" spc="37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FOR YOUR ATTENTION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DAGTQz08OIE</dc:identifier>
  <dcterms:modified xsi:type="dcterms:W3CDTF">2011-08-01T06:04:30Z</dcterms:modified>
  <cp:revision>1</cp:revision>
  <dc:title>MonoWheel Robot: Design Presentation</dc:title>
</cp:coreProperties>
</file>